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F2CA-8C1B-4EA8-84F5-DEE2C6F38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3994C-F57B-4D3E-95CC-7D51D11AF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4F014-8234-4221-A006-FAEEA2B9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EF9D-EBB3-4C59-8B42-DB2DA6A56977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2485D-C7A2-474A-A42F-64DD7146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DAF92-087A-4016-81A5-FEEEC70C2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9F90-70A6-4264-B90A-0E98B5EE4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83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3289-DEDA-4C91-A494-3D0302CAB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19123-B4FC-4A0F-A151-E0DF607A5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3593C-3897-468F-8002-699965735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EF9D-EBB3-4C59-8B42-DB2DA6A56977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0D864-F094-4F32-973E-1F6A90E8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DB247-5B5F-4C00-9864-1FC498BD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9F90-70A6-4264-B90A-0E98B5EE4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46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34D7DD-E641-4BEA-B8E2-6E1DC3CCD7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7748F-5A04-4314-B766-D84154743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86C4D-9102-4A9B-A1FE-60D3640F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EF9D-EBB3-4C59-8B42-DB2DA6A56977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51BCB-B7AB-4C4F-AB38-D1DC7E2DE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1FECD-E1E2-42D1-BA28-AF75A283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9F90-70A6-4264-B90A-0E98B5EE4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74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F1735-0326-4EE1-9339-8205384D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072D3-2EDA-4F4B-B012-96A7412DF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DF7C6-E739-450F-B698-677E9FA6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EF9D-EBB3-4C59-8B42-DB2DA6A56977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60C61-B629-43FD-B54F-AD975C817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FB500-6BD0-4636-9729-9418BEF1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9F90-70A6-4264-B90A-0E98B5EE4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75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62921-805A-4C75-9A25-5F7ABB02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A4AFB-FD23-4378-9FE2-059D78576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EFC05-D9CF-437A-BFA3-4A7BBF84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EF9D-EBB3-4C59-8B42-DB2DA6A56977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834F9-8FEC-4F22-B106-9FC830E16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C0A40-0C8A-4483-A9AF-5BA92588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9F90-70A6-4264-B90A-0E98B5EE4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58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06694-1543-4B62-A0CC-B7F364B1F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93A63-8FE5-4BE1-ADF3-F78BE99A6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6DC617-C273-4382-A0AB-C1280CB83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63A38-321F-43FD-94C9-C5732B40B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EF9D-EBB3-4C59-8B42-DB2DA6A56977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4E9D6-616B-440D-8B1A-A544B5E54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0835A-7520-4872-A884-039AF4687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9F90-70A6-4264-B90A-0E98B5EE4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25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EE6C-01A4-4997-AFE6-26F5032F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128EC-0BCE-4C99-A5F3-B3468A9EF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A0B66-D45A-45D4-B14D-43528FA94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FA662-C327-4B99-AECD-651DCD6A7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674C2-AEC8-48C0-BCFE-D992D7DA0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7754B7-9C58-4AA6-84AA-A1D02D75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EF9D-EBB3-4C59-8B42-DB2DA6A56977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B23E84-ABA8-4D25-A9E0-E261C6A4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6B86A1-1021-4873-A9C3-56A6B93A6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9F90-70A6-4264-B90A-0E98B5EE4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18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86BC3-9F6C-422E-BD3E-29BDC24E3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2FB886-F6B2-4D2E-BC76-9E2AB455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EF9D-EBB3-4C59-8B42-DB2DA6A56977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57777-9E31-412D-9852-8DEF81C5F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748E0F-AF4D-4569-853C-66A5A51C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9F90-70A6-4264-B90A-0E98B5EE4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5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CFA4A-AD54-4057-9FED-A35C7D27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EF9D-EBB3-4C59-8B42-DB2DA6A56977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12644A-C20E-46A1-8636-BF6F1A1C0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9B69D0-AA34-4676-948B-2E8F6EC2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9F90-70A6-4264-B90A-0E98B5EE4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27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FAB3-A968-474B-B62C-2C5887113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F0473-3287-4556-BA29-C15848767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07D7F-E573-44F2-AD7A-48C853852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8AA7E-25C1-42CE-806D-A032B10D9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EF9D-EBB3-4C59-8B42-DB2DA6A56977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2B9F7F-2D17-43CF-A60D-54D8703F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AA14B-3932-4B8E-A242-E8DE3BB6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9F90-70A6-4264-B90A-0E98B5EE4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76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A1023-8FE0-4877-9B24-D8B3BEDE1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5C491E-6659-43FF-9DDC-3D23C5977E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1DAB7-54C8-47BE-8E0B-E1DBD2547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36E367-6A48-49D6-86A2-8F8A5096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FEF9D-EBB3-4C59-8B42-DB2DA6A56977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E90183-77A5-4FEA-A98D-A56A56A6F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FECFBB-DC82-4D12-9AC9-1D722CBB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9F90-70A6-4264-B90A-0E98B5EE4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2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5688BC-DBBD-423A-AE48-B6A8BD3D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47C64-FB17-47F5-93BC-2ECE68B96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FA3BF-C599-49F3-A5C4-B267AFC48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FEF9D-EBB3-4C59-8B42-DB2DA6A56977}" type="datetimeFigureOut">
              <a:rPr lang="en-GB" smtClean="0"/>
              <a:t>11/12/2017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B9D61-E0D3-4113-A0C8-9734C19BF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196A7-DB14-4FD0-B5D6-824F8E639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9F90-70A6-4264-B90A-0E98B5EE49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34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n\Documents\Rylstone\Buildings and Monuments\Norton Tower 1915\page 1.jpg">
            <a:extLst>
              <a:ext uri="{FF2B5EF4-FFF2-40B4-BE49-F238E27FC236}">
                <a16:creationId xmlns:a16="http://schemas.microsoft.com/office/drawing/2014/main" id="{2B045436-13B4-4FB0-B604-66211BE9E336}"/>
              </a:ext>
            </a:extLst>
          </p:cNvPr>
          <p:cNvPicPr/>
          <p:nvPr/>
        </p:nvPicPr>
        <p:blipFill rotWithShape="1">
          <a:blip r:embed="rId2" cstate="print"/>
          <a:srcRect l="50532"/>
          <a:stretch/>
        </p:blipFill>
        <p:spPr bwMode="auto">
          <a:xfrm>
            <a:off x="3717538" y="62948"/>
            <a:ext cx="4551818" cy="67321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15525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nn\Documents\Rylstone\Buildings and Monuments\Norton Tower 1915\Page 10.jpg">
            <a:extLst>
              <a:ext uri="{FF2B5EF4-FFF2-40B4-BE49-F238E27FC236}">
                <a16:creationId xmlns:a16="http://schemas.microsoft.com/office/drawing/2014/main" id="{1557C19B-8665-40EB-BF31-613BC014059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8052" y="0"/>
            <a:ext cx="12165495" cy="710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309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nn\Documents\Rylstone\Buildings and Monuments\Norton Tower 1915\Page 11.jpg">
            <a:extLst>
              <a:ext uri="{FF2B5EF4-FFF2-40B4-BE49-F238E27FC236}">
                <a16:creationId xmlns:a16="http://schemas.microsoft.com/office/drawing/2014/main" id="{2806FC83-34C0-4227-8F74-7D36A2CE709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7415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nn\Documents\Rylstone\Buildings and Monuments\Norton Tower 1915\Page 2.jpg">
            <a:extLst>
              <a:ext uri="{FF2B5EF4-FFF2-40B4-BE49-F238E27FC236}">
                <a16:creationId xmlns:a16="http://schemas.microsoft.com/office/drawing/2014/main" id="{8BDE5265-DB0A-407A-AA88-1406239567F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17" y="1"/>
            <a:ext cx="12085983" cy="675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908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n\Documents\Rylstone\Buildings and Monuments\Norton Tower 1915\Page 3.jpg">
            <a:extLst>
              <a:ext uri="{FF2B5EF4-FFF2-40B4-BE49-F238E27FC236}">
                <a16:creationId xmlns:a16="http://schemas.microsoft.com/office/drawing/2014/main" id="{3A2573FF-980B-43FB-A0F4-2AD8577CAB4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766" y="-675860"/>
            <a:ext cx="12284765" cy="763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711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nn\Documents\Rylstone\Buildings and Monuments\Norton Tower 1915\page 4.jpg">
            <a:extLst>
              <a:ext uri="{FF2B5EF4-FFF2-40B4-BE49-F238E27FC236}">
                <a16:creationId xmlns:a16="http://schemas.microsoft.com/office/drawing/2014/main" id="{081012C2-4933-4014-997D-8BA94F44D5A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0731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nn\Documents\Rylstone\Buildings and Monuments\Norton Tower 1915\Page 5.jpg">
            <a:extLst>
              <a:ext uri="{FF2B5EF4-FFF2-40B4-BE49-F238E27FC236}">
                <a16:creationId xmlns:a16="http://schemas.microsoft.com/office/drawing/2014/main" id="{E2280090-CBF3-4B15-8011-E126D0E3D96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8871" y="-132521"/>
            <a:ext cx="12364280" cy="710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133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nn\Documents\Rylstone\Buildings and Monuments\Norton Tower 1915\Page 6.jpg">
            <a:extLst>
              <a:ext uri="{FF2B5EF4-FFF2-40B4-BE49-F238E27FC236}">
                <a16:creationId xmlns:a16="http://schemas.microsoft.com/office/drawing/2014/main" id="{C8D0B8B6-07C7-4FCA-BC87-E15CADE5F342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9932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5733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nn\Documents\Rylstone\Buildings and Monuments\Norton Tower 1915\page 7.jpg">
            <a:extLst>
              <a:ext uri="{FF2B5EF4-FFF2-40B4-BE49-F238E27FC236}">
                <a16:creationId xmlns:a16="http://schemas.microsoft.com/office/drawing/2014/main" id="{7DA5930F-D0DB-457D-8BD7-02C5D0D8227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006469" cy="706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63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nn\Documents\Rylstone\Buildings and Monuments\Norton Tower 1915\Page 8.jpg">
            <a:extLst>
              <a:ext uri="{FF2B5EF4-FFF2-40B4-BE49-F238E27FC236}">
                <a16:creationId xmlns:a16="http://schemas.microsoft.com/office/drawing/2014/main" id="{D420E429-A5D0-41CC-AE96-0B3866F7FD9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624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nn\Documents\Rylstone\Buildings and Monuments\Norton Tower 1915\Page 9.jpg">
            <a:extLst>
              <a:ext uri="{FF2B5EF4-FFF2-40B4-BE49-F238E27FC236}">
                <a16:creationId xmlns:a16="http://schemas.microsoft.com/office/drawing/2014/main" id="{2F1D539D-0961-43F7-AAF6-414E5814660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2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6253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Thake</dc:creator>
  <cp:lastModifiedBy>Ann Thake</cp:lastModifiedBy>
  <cp:revision>2</cp:revision>
  <dcterms:created xsi:type="dcterms:W3CDTF">2017-12-11T16:00:41Z</dcterms:created>
  <dcterms:modified xsi:type="dcterms:W3CDTF">2017-12-11T16:17:33Z</dcterms:modified>
</cp:coreProperties>
</file>